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0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933C27-BEA4-490C-8FC1-D0F1D4FF8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D52C9E6-78E2-4D3A-9412-63EB165D98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157814D-075E-4E50-A2A3-ADE34A1A0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A652-1E4D-4A68-A1A0-0915D31885E3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C5C0A9F-926F-4D36-8A18-052EFAF14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58456FE-79F0-4FBF-B825-AF24C14FF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457A7-DF79-4EE3-8D7D-70DCDF5236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3690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9E2785-3627-4C28-B283-EDAFD7AD0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5220508-7D2C-4C8F-857D-35812B334E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19BC87F-7B66-44A4-826B-DB9C258FD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A652-1E4D-4A68-A1A0-0915D31885E3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A63473B-068A-4118-8A59-EC1BE3031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78FBAB4-5B8C-4025-83FC-36F1F92CE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457A7-DF79-4EE3-8D7D-70DCDF5236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2896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29337B-9203-4C33-9FF5-0C02AE7DE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968548C-94C2-4BA4-AA59-B79AB93BA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85DF11E-D175-4A30-86CB-9E2F42906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A652-1E4D-4A68-A1A0-0915D31885E3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B81D11-8DD2-42DA-9CF8-03C1BEB9C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581D675-BB75-4746-A6D5-F34FFC2FC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457A7-DF79-4EE3-8D7D-70DCDF5236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4735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9D278FE-C171-4B6A-BE64-2DEA51B4A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148AE8-5844-4838-8104-06DF94BAFD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E5C41B6-80F0-4458-9D69-20B0260BBE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340E679-45A0-406A-999E-5A9A82DD5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A652-1E4D-4A68-A1A0-0915D31885E3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290C9B-252B-40D3-920A-1A670137E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6B40EC8-2E28-4CC2-8520-F1D480D0A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457A7-DF79-4EE3-8D7D-70DCDF5236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485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536CD82-A102-4FEE-B957-2EAE5C797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95D16CF-8D4E-49C9-AEBD-372E40B7A5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A38E8EC-66B7-4F18-9DCF-5357BEE37D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3B4C2A2-A9F6-4D5B-B410-41576B634E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A945B5B-951E-4ED1-A225-27B8D29D02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D25F622-3DF7-46AB-AEA6-93055D2FA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A652-1E4D-4A68-A1A0-0915D31885E3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8C11063C-6393-4945-9E01-AF3971936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0572C28-C7AC-4B96-A856-4EC0C5FB3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457A7-DF79-4EE3-8D7D-70DCDF5236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4490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A043E6-4E8E-4E6D-A89F-A001D3C8F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42ACD2D-82D0-462B-AE59-B3C33AAB3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A652-1E4D-4A68-A1A0-0915D31885E3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DF19440-02C8-481A-9322-8AF46BE08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CD6420F-D319-4F1E-AE43-E69FF0D32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457A7-DF79-4EE3-8D7D-70DCDF5236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764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C743B30-0354-4316-A732-7096FBBCA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A652-1E4D-4A68-A1A0-0915D31885E3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4D72D9D-4E35-46E2-9A94-2277F0B19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AC7C5B9-22F6-44F2-B80A-9EC209618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457A7-DF79-4EE3-8D7D-70DCDF5236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1956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D3208D-69FA-4D12-831B-8206E9A68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5BF0EC7-1B72-46AA-BF36-7375FDB7A9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0EA056C-AC3D-4FDF-99F5-734C8D277B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B090CE8-3A87-4159-A4DD-30B0A9484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A652-1E4D-4A68-A1A0-0915D31885E3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286ACC7-6772-4BE9-BAB0-0D4C32215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E89BF6-A1D6-4824-8B85-C17E44D1E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457A7-DF79-4EE3-8D7D-70DCDF5236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3280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EE84CC-AA0C-4FFF-8B19-0923D1230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A0234BB-0011-4B76-A505-C656AF97C2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E827E0B-BB4A-4550-837A-2008395C30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B0BF6BF-D096-4123-A010-06EB2972E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A652-1E4D-4A68-A1A0-0915D31885E3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10F870E-6173-4258-BECA-C425920A1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9BF9FF9-D95E-4D38-89B0-ABB927C50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457A7-DF79-4EE3-8D7D-70DCDF5236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1015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B2AB0F-DD5F-42B9-9C65-650DB5C0D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2824EE1-C2A4-4183-A988-47E2BAA65F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9F25A43-6783-4C4B-AED3-9A632DE15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A652-1E4D-4A68-A1A0-0915D31885E3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61D5F3-F3A6-4BA6-B8DD-734B17FD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630EC1-1ABA-41E3-BCD4-6706DA98D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457A7-DF79-4EE3-8D7D-70DCDF5236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6610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EE4BC4F-D5C9-4FC5-963B-6DCF71BE4B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834ED9D-EB3E-4123-9600-EEA38485A8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D7CBCCC-0CB2-4615-BA4D-C8E438FF3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AA652-1E4D-4A68-A1A0-0915D31885E3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97E4B25-CB01-4AE7-99FC-BF62683F9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3868CC-1D18-450C-8752-41A1E1E2E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457A7-DF79-4EE3-8D7D-70DCDF5236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6808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B645C40-CA0F-4BF5-86D7-0D8FB85EA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BDDBF91-2EFA-416A-AAB1-0A3E726BA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724599-33FB-4E30-A630-9AF84ED0F0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AA652-1E4D-4A68-A1A0-0915D31885E3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05862E7-CC5D-4157-A2AB-DDCD490730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3D9374B-1F07-403C-8C77-C5EDE81DF6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457A7-DF79-4EE3-8D7D-70DCDF5236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7255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8E5C797-E424-44FC-B4E6-0F6CFA862C84}"/>
              </a:ext>
            </a:extLst>
          </p:cNvPr>
          <p:cNvSpPr/>
          <p:nvPr/>
        </p:nvSpPr>
        <p:spPr>
          <a:xfrm>
            <a:off x="790575" y="1515160"/>
            <a:ext cx="10639425" cy="3202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7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2022. </a:t>
            </a:r>
            <a:r>
              <a:rPr lang="ko-KR" altLang="en-US" sz="7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학교자체평가 </a:t>
            </a:r>
            <a:endParaRPr lang="en-US" altLang="ko-KR" sz="7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r>
              <a:rPr lang="ko-KR" altLang="en-US" sz="72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업무안내</a:t>
            </a:r>
            <a:endParaRPr lang="en-US" altLang="ko-KR" sz="7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8663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67D98B5-6A8B-4808-8A2F-278211DF28F2}"/>
              </a:ext>
            </a:extLst>
          </p:cNvPr>
          <p:cNvSpPr/>
          <p:nvPr/>
        </p:nvSpPr>
        <p:spPr>
          <a:xfrm>
            <a:off x="220200" y="191193"/>
            <a:ext cx="1180147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1. 1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차 학교조직진단 실시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월초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742950" indent="-742950" algn="just">
              <a:lnSpc>
                <a:spcPct val="150000"/>
              </a:lnSpc>
              <a:buAutoNum type="arabicPeriod" startAt="2"/>
            </a:pP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2022.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학교자체평가 </a:t>
            </a:r>
            <a:r>
              <a:rPr lang="ko-KR" altLang="en-US" sz="48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지표선정</a:t>
            </a:r>
            <a:endParaRPr lang="en-US" altLang="ko-KR" sz="4800" dirty="0" smtClean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학교운영</a:t>
            </a:r>
            <a:r>
              <a:rPr lang="en-US" altLang="ko-KR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</a:t>
            </a:r>
            <a:r>
              <a:rPr lang="en-US" altLang="ko-KR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공동체 영역 중 각 </a:t>
            </a:r>
            <a:r>
              <a:rPr lang="en-US" altLang="ko-KR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개 이상 권장</a:t>
            </a:r>
            <a:endParaRPr lang="en-US" altLang="ko-KR" sz="3600" dirty="0" smtClean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학교자체평가 위원회 구성</a:t>
            </a:r>
            <a:endParaRPr lang="en-US" altLang="ko-KR" sz="4800" dirty="0" smtClean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/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교감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위원장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교직원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학생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학부모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</a:p>
          <a:p>
            <a:pPr algn="just"/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지역주민 등 학교여건에 고려하여 구성</a:t>
            </a:r>
            <a:endParaRPr lang="en-US" altLang="ko-KR" sz="48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79837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EBE7D6DE-9C2F-4D44-AEFD-14BD37ECCBB8}"/>
              </a:ext>
            </a:extLst>
          </p:cNvPr>
          <p:cNvSpPr/>
          <p:nvPr/>
        </p:nvSpPr>
        <p:spPr>
          <a:xfrm>
            <a:off x="147637" y="514388"/>
            <a:ext cx="1189672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4.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학교자체평가 계획 수립</a:t>
            </a:r>
            <a:endParaRPr lang="en-US" altLang="ko-KR" sz="48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/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  (4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내부결재 후 </a:t>
            </a:r>
            <a:r>
              <a:rPr lang="ko-KR" altLang="en-US" sz="4800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홈피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탑재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5. 2021.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학교자체평가 결과 정보공시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(4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6. 1</a:t>
            </a:r>
            <a:r>
              <a:rPr lang="ko-KR" altLang="en-US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학기 교육과정 </a:t>
            </a:r>
            <a:r>
              <a:rPr lang="ko-KR" altLang="en-US" sz="48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평가회</a:t>
            </a: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48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7</a:t>
            </a: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차 학교조직진단 설문조사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(11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~12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8</a:t>
            </a: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 </a:t>
            </a:r>
            <a:r>
              <a:rPr lang="ko-KR" altLang="en-US" sz="48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평가회</a:t>
            </a:r>
            <a:endParaRPr lang="en-US" altLang="ko-KR" sz="48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769026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EBE7D6DE-9C2F-4D44-AEFD-14BD37ECCBB8}"/>
              </a:ext>
            </a:extLst>
          </p:cNvPr>
          <p:cNvSpPr/>
          <p:nvPr/>
        </p:nvSpPr>
        <p:spPr>
          <a:xfrm>
            <a:off x="157942" y="117693"/>
            <a:ext cx="1159590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9. </a:t>
            </a:r>
            <a:r>
              <a:rPr lang="ko-KR" altLang="en-US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만족도조사</a:t>
            </a: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학생</a:t>
            </a: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교직원</a:t>
            </a: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학부모</a:t>
            </a: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필수</a:t>
            </a: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4800" dirty="0" smtClean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10</a:t>
            </a: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학교자체평가 결과보고서</a:t>
            </a:r>
            <a:endParaRPr lang="en-US" altLang="ko-KR" sz="48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 (1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내부결재 후 </a:t>
            </a:r>
            <a:r>
              <a:rPr lang="ko-KR" altLang="en-US" sz="4800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홈피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탑재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11</a:t>
            </a: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학교평가 교육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주체 참여여부 제출</a:t>
            </a:r>
            <a:endParaRPr lang="en-US" altLang="ko-KR" sz="48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 (12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추후 공문 안내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12</a:t>
            </a:r>
            <a:r>
              <a:rPr lang="en-US" altLang="ko-KR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찾아가는 학교평가 컨설팅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4800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희망교</a:t>
            </a:r>
            <a:r>
              <a:rPr lang="en-US" altLang="ko-KR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48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59921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EBE7D6DE-9C2F-4D44-AEFD-14BD37ECCBB8}"/>
              </a:ext>
            </a:extLst>
          </p:cNvPr>
          <p:cNvSpPr/>
          <p:nvPr/>
        </p:nvSpPr>
        <p:spPr>
          <a:xfrm>
            <a:off x="276225" y="452037"/>
            <a:ext cx="11477626" cy="5459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48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</a:t>
            </a:r>
            <a:r>
              <a:rPr lang="ko-KR" alt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안내사항</a:t>
            </a:r>
            <a:endParaRPr lang="en-US" altLang="ko-K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914400" indent="-914400" algn="just">
              <a:lnSpc>
                <a:spcPct val="150000"/>
              </a:lnSpc>
              <a:buAutoNum type="arabicPeriod"/>
            </a:pPr>
            <a:r>
              <a:rPr lang="ko-KR" alt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연수 및 학교조직진단 메뉴얼 영상</a:t>
            </a:r>
            <a:endParaRPr lang="en-US" altLang="ko-K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 - </a:t>
            </a:r>
            <a:r>
              <a:rPr lang="ko-KR" alt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학교조직진단시스템 </a:t>
            </a:r>
            <a:r>
              <a:rPr lang="en-US" altLang="ko-K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– </a:t>
            </a:r>
            <a:r>
              <a:rPr lang="ko-KR" alt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공지사항</a:t>
            </a:r>
            <a:endParaRPr lang="en-US" altLang="ko-K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학교자체평가 </a:t>
            </a:r>
            <a:r>
              <a:rPr lang="en-US" altLang="ko-K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Q&amp;A</a:t>
            </a:r>
          </a:p>
          <a:p>
            <a:pPr algn="just">
              <a:lnSpc>
                <a:spcPct val="150000"/>
              </a:lnSpc>
            </a:pPr>
            <a:r>
              <a:rPr lang="en-US" altLang="ko-K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 - </a:t>
            </a:r>
            <a:r>
              <a:rPr lang="ko-KR" alt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학교조직진단시스템 </a:t>
            </a:r>
            <a:r>
              <a:rPr lang="en-US" altLang="ko-K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자료실</a:t>
            </a:r>
          </a:p>
        </p:txBody>
      </p:sp>
    </p:spTree>
    <p:extLst>
      <p:ext uri="{BB962C8B-B14F-4D97-AF65-F5344CB8AC3E}">
        <p14:creationId xmlns:p14="http://schemas.microsoft.com/office/powerpoint/2010/main" val="2742040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EBE7D6DE-9C2F-4D44-AEFD-14BD37ECCBB8}"/>
              </a:ext>
            </a:extLst>
          </p:cNvPr>
          <p:cNvSpPr/>
          <p:nvPr/>
        </p:nvSpPr>
        <p:spPr>
          <a:xfrm>
            <a:off x="282372" y="997556"/>
            <a:ext cx="11477626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3. 2022</a:t>
            </a:r>
            <a:r>
              <a:rPr lang="ko-KR" alt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학년도부터 학교평가시스템 </a:t>
            </a:r>
            <a:r>
              <a:rPr lang="ko-KR" altLang="en-US" sz="4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미사용</a:t>
            </a:r>
            <a:endParaRPr lang="en-US" altLang="ko-K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 - </a:t>
            </a:r>
            <a:r>
              <a:rPr lang="ko-KR" alt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자체적으로 보고서 작성 후 내부결재</a:t>
            </a:r>
            <a:endParaRPr lang="en-US" altLang="ko-K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4. </a:t>
            </a:r>
            <a:r>
              <a:rPr lang="ko-KR" alt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학교자체평가는 </a:t>
            </a:r>
            <a:r>
              <a:rPr lang="ko-KR" altLang="en-US" sz="48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공유와 협업으로 </a:t>
            </a:r>
            <a:endParaRPr lang="en-US" altLang="ko-KR" sz="48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교육과정을 함께 플랫폼입니다</a:t>
            </a:r>
            <a:r>
              <a:rPr lang="en-US" altLang="ko-K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endParaRPr lang="ko-KR" alt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38271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73B4AE-062C-4960-8187-C0ED59888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01A81CEE-20B9-4418-B823-9A65E392A7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64694"/>
          </a:xfrm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A041F3D7-47DB-4533-8166-11089290F4F1}"/>
              </a:ext>
            </a:extLst>
          </p:cNvPr>
          <p:cNvSpPr/>
          <p:nvPr/>
        </p:nvSpPr>
        <p:spPr>
          <a:xfrm>
            <a:off x="1791477" y="300734"/>
            <a:ext cx="8817429" cy="14543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교육공동체가 성장하는 </a:t>
            </a:r>
            <a:r>
              <a:rPr lang="ko-KR" altLang="en-US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마중물</a:t>
            </a:r>
            <a:endParaRPr lang="ko-KR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005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202</Words>
  <Application>Microsoft Office PowerPoint</Application>
  <PresentationFormat>와이드스크린</PresentationFormat>
  <Paragraphs>30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HY헤드라인M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한소희</dc:creator>
  <cp:lastModifiedBy>User</cp:lastModifiedBy>
  <cp:revision>13</cp:revision>
  <dcterms:created xsi:type="dcterms:W3CDTF">2021-03-23T11:49:06Z</dcterms:created>
  <dcterms:modified xsi:type="dcterms:W3CDTF">2022-03-02T00:28:16Z</dcterms:modified>
</cp:coreProperties>
</file>